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2132-69AA-4F6C-8F8D-BC657A030AD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BE1B-AEBD-4BD4-8F47-C3273E88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ltechteach.files.wordpress.com/2012/11/zombie-passive-active-voice.pdf" TargetMode="External"/><Relationship Id="rId2" Type="http://schemas.openxmlformats.org/officeDocument/2006/relationships/hyperlink" Target="https://www.youtube.com/watch?v=FHPQpgkNJ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Notes Title = 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write the 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“Methodology” 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</a:t>
            </a:r>
            <a:r>
              <a:rPr lang="en-US" dirty="0"/>
              <a:t/>
            </a:r>
            <a:br>
              <a:rPr lang="en-US" dirty="0"/>
            </a:br>
            <a:r>
              <a:rPr lang="en-US" sz="1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3600" dirty="0" smtClean="0"/>
              <a:t>Procedures” vs. </a:t>
            </a:r>
            <a:r>
              <a:rPr lang="en-US" sz="3600" dirty="0" smtClean="0"/>
              <a:t>“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  <a:r>
              <a:rPr lang="en-US" sz="3600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r>
              <a:rPr lang="en-US" sz="2400" u="sng" dirty="0" smtClean="0"/>
              <a:t>Procedures</a:t>
            </a:r>
          </a:p>
          <a:p>
            <a:r>
              <a:rPr lang="en-US" sz="2400" dirty="0" smtClean="0"/>
              <a:t>Instructions are written as commands</a:t>
            </a:r>
          </a:p>
          <a:p>
            <a:r>
              <a:rPr lang="en-US" sz="2400" dirty="0" smtClean="0"/>
              <a:t>Steps are numbered </a:t>
            </a:r>
            <a:endParaRPr lang="en-US" sz="2400" u="sng" dirty="0" smtClean="0"/>
          </a:p>
          <a:p>
            <a:r>
              <a:rPr lang="en-US" sz="2400" dirty="0" smtClean="0"/>
              <a:t>Materials listed separately</a:t>
            </a:r>
          </a:p>
          <a:p>
            <a:pPr lvl="0"/>
            <a:r>
              <a:rPr lang="en-US" sz="2400" dirty="0" smtClean="0"/>
              <a:t>Instructions are detailed enough for others to repeat the experiment.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447800"/>
            <a:ext cx="4114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Methodology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Written as a </a:t>
            </a:r>
            <a:r>
              <a:rPr lang="en-US" sz="2400" b="1" dirty="0" smtClean="0"/>
              <a:t>narrative</a:t>
            </a:r>
            <a:r>
              <a:rPr lang="en-US" sz="2400" dirty="0" smtClean="0"/>
              <a:t> (paragraph form) in the </a:t>
            </a:r>
            <a:r>
              <a:rPr lang="en-US" sz="2400" b="1" dirty="0" smtClean="0"/>
              <a:t>past tense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Written </a:t>
            </a:r>
            <a:r>
              <a:rPr lang="en-US" sz="2400" dirty="0" smtClean="0"/>
              <a:t>in </a:t>
            </a:r>
            <a:r>
              <a:rPr lang="en-US" sz="2400" b="1" dirty="0" smtClean="0"/>
              <a:t>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person </a:t>
            </a:r>
            <a:r>
              <a:rPr lang="en-US" sz="2400" dirty="0" smtClean="0"/>
              <a:t>(no “I” or “we”) </a:t>
            </a:r>
            <a:r>
              <a:rPr lang="en-US" sz="2400" dirty="0"/>
              <a:t>using the </a:t>
            </a:r>
            <a:r>
              <a:rPr lang="en-US" sz="2400" b="1" dirty="0"/>
              <a:t>passive </a:t>
            </a:r>
            <a:r>
              <a:rPr lang="en-US" sz="2400" b="1" dirty="0" smtClean="0"/>
              <a:t>voice</a:t>
            </a: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Materials are embedded in the paragraph</a:t>
            </a:r>
            <a:r>
              <a:rPr lang="en-US" sz="2400" dirty="0" smtClean="0"/>
              <a:t>, explaining what they were used for.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Descriptions are </a:t>
            </a:r>
            <a:r>
              <a:rPr lang="en-US" sz="2400" b="1" dirty="0" smtClean="0"/>
              <a:t>detailed</a:t>
            </a:r>
            <a:r>
              <a:rPr lang="en-US" sz="2400" dirty="0" smtClean="0"/>
              <a:t> enough for others to repeat the experiment.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vs. Passive Voice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Video on active &amp; passive voice: </a:t>
            </a:r>
            <a:r>
              <a:rPr lang="en-US" sz="2000" dirty="0" smtClean="0">
                <a:hlinkClick r:id="rId2"/>
              </a:rPr>
              <a:t>https://www.youtube.com/watch?v=FHPQpgkNJb0</a:t>
            </a:r>
            <a:endParaRPr lang="en-US" sz="2800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sz="2800" b="1" dirty="0" smtClean="0"/>
              <a:t>Why should we write the Materials and Methods section</a:t>
            </a:r>
          </a:p>
          <a:p>
            <a:pPr>
              <a:buNone/>
            </a:pPr>
            <a:r>
              <a:rPr lang="en-US" sz="2800" b="1" dirty="0" smtClean="0"/>
              <a:t>in passive voice?</a:t>
            </a:r>
            <a:r>
              <a:rPr lang="en-US" sz="2800" dirty="0" smtClean="0"/>
              <a:t> </a:t>
            </a:r>
            <a:r>
              <a:rPr lang="en-US" sz="2800" i="1" dirty="0" smtClean="0"/>
              <a:t>*hint* “depersonalize”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 smtClean="0"/>
              <a:t>Identifying </a:t>
            </a:r>
            <a:r>
              <a:rPr lang="en-US" sz="2800" dirty="0"/>
              <a:t>active vs. passive using "by </a:t>
            </a:r>
            <a:r>
              <a:rPr lang="en-US" sz="2800" dirty="0" smtClean="0"/>
              <a:t>zombies"</a:t>
            </a:r>
            <a:br>
              <a:rPr lang="en-US" sz="2800" dirty="0" smtClean="0"/>
            </a:br>
            <a:r>
              <a:rPr lang="en-US" sz="1800" dirty="0" smtClean="0">
                <a:hlinkClick r:id="rId3"/>
              </a:rPr>
              <a:t>https://esltechteach.files.wordpress.com/2012/11/zombie-passive-active-voice.pdf</a:t>
            </a:r>
            <a:endParaRPr lang="en-US" sz="2800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sz="2800" b="1" dirty="0" smtClean="0"/>
              <a:t>How can you use “by zombies” to see if you’re</a:t>
            </a:r>
          </a:p>
          <a:p>
            <a:pPr>
              <a:buNone/>
            </a:pPr>
            <a:r>
              <a:rPr lang="en-US" sz="2800" b="1" dirty="0" smtClean="0"/>
              <a:t>using active or passive voice? </a:t>
            </a:r>
            <a:r>
              <a:rPr lang="en-US" sz="2800" dirty="0" smtClean="0"/>
              <a:t>(Give an example for each)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Convert DNA extraction lab “procedures” into “Methodology”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Things you SHOULD include:</a:t>
            </a:r>
          </a:p>
          <a:p>
            <a:pPr lvl="2"/>
            <a:r>
              <a:rPr lang="en-US" sz="2800" b="1" dirty="0" smtClean="0"/>
              <a:t>Why</a:t>
            </a:r>
            <a:r>
              <a:rPr lang="en-US" sz="2800" dirty="0" smtClean="0"/>
              <a:t> you used the materials or what the materials were used for</a:t>
            </a:r>
          </a:p>
          <a:p>
            <a:pPr lvl="2"/>
            <a:r>
              <a:rPr lang="en-US" sz="2800" b="1" dirty="0" smtClean="0"/>
              <a:t>What kind of data </a:t>
            </a:r>
            <a:r>
              <a:rPr lang="en-US" sz="2800" dirty="0" smtClean="0"/>
              <a:t>you collected (or what you measured)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Things you should </a:t>
            </a:r>
            <a:r>
              <a:rPr lang="en-US" b="1" u="sng" dirty="0" smtClean="0"/>
              <a:t>NOT</a:t>
            </a:r>
            <a:r>
              <a:rPr lang="en-US" dirty="0" smtClean="0"/>
              <a:t> include:</a:t>
            </a:r>
          </a:p>
          <a:p>
            <a:pPr lvl="2"/>
            <a:r>
              <a:rPr lang="en-US" sz="2800" dirty="0" smtClean="0"/>
              <a:t>The act of gathering materials or cleaning up</a:t>
            </a:r>
          </a:p>
          <a:p>
            <a:pPr lvl="2"/>
            <a:r>
              <a:rPr lang="en-US" sz="2800" b="1" dirty="0" smtClean="0"/>
              <a:t>Who</a:t>
            </a:r>
            <a:r>
              <a:rPr lang="en-US" sz="2800" dirty="0" smtClean="0"/>
              <a:t> did what</a:t>
            </a:r>
          </a:p>
          <a:p>
            <a:pPr lvl="2"/>
            <a:r>
              <a:rPr lang="en-US" sz="2800" dirty="0" smtClean="0"/>
              <a:t>The actual results, observations, or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53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a narrative (full sentences in paragraph form) describing what happened in the DNA extraction lab., including mistakes!</a:t>
            </a:r>
          </a:p>
          <a:p>
            <a:r>
              <a:rPr lang="en-US" dirty="0" smtClean="0"/>
              <a:t>Include ingredients for the DNA extraction solution</a:t>
            </a:r>
          </a:p>
          <a:p>
            <a:r>
              <a:rPr lang="en-US" dirty="0" smtClean="0"/>
              <a:t>Write “(by zombies)” to check each sentence</a:t>
            </a:r>
          </a:p>
          <a:p>
            <a:r>
              <a:rPr lang="en-US" dirty="0" smtClean="0"/>
              <a:t>Do not include clean-up </a:t>
            </a:r>
            <a:r>
              <a:rPr lang="en-US" dirty="0" smtClean="0"/>
              <a:t>steps</a:t>
            </a:r>
          </a:p>
          <a:p>
            <a:r>
              <a:rPr lang="en-US" dirty="0" smtClean="0"/>
              <a:t>Do not include the </a:t>
            </a:r>
            <a:r>
              <a:rPr lang="en-US" u="sng" dirty="0" smtClean="0"/>
              <a:t>results</a:t>
            </a:r>
            <a:r>
              <a:rPr lang="en-US" dirty="0" smtClean="0"/>
              <a:t> of the lab.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Procedure: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1)</a:t>
            </a:r>
            <a:r>
              <a:rPr lang="en-US" b="1" dirty="0" smtClean="0"/>
              <a:t> </a:t>
            </a:r>
            <a:r>
              <a:rPr lang="en-US" dirty="0" smtClean="0"/>
              <a:t>“Put </a:t>
            </a:r>
            <a:r>
              <a:rPr lang="en-US" dirty="0" smtClean="0"/>
              <a:t>the strawberry into the </a:t>
            </a:r>
            <a:r>
              <a:rPr lang="en-US" dirty="0" err="1" smtClean="0"/>
              <a:t>ziploc</a:t>
            </a:r>
            <a:r>
              <a:rPr lang="en-US" dirty="0" smtClean="0"/>
              <a:t> bag”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Methodology (Passive </a:t>
            </a:r>
            <a:r>
              <a:rPr lang="en-US" b="1" dirty="0" smtClean="0"/>
              <a:t>voice, past tense, 3</a:t>
            </a:r>
            <a:r>
              <a:rPr lang="en-US" b="1" baseline="30000" dirty="0" smtClean="0"/>
              <a:t>rd</a:t>
            </a:r>
            <a:r>
              <a:rPr lang="en-US" b="1" dirty="0" smtClean="0"/>
              <a:t> </a:t>
            </a:r>
            <a:r>
              <a:rPr lang="en-US" b="1" dirty="0" smtClean="0"/>
              <a:t>person)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“One strawberry </a:t>
            </a:r>
            <a:r>
              <a:rPr lang="en-US" u="sng" dirty="0" smtClean="0"/>
              <a:t>was put </a:t>
            </a:r>
            <a:r>
              <a:rPr lang="en-US" dirty="0" smtClean="0"/>
              <a:t>into the </a:t>
            </a:r>
            <a:r>
              <a:rPr lang="en-US" dirty="0" err="1" smtClean="0"/>
              <a:t>ziploc</a:t>
            </a:r>
            <a:r>
              <a:rPr lang="en-US" dirty="0" smtClean="0"/>
              <a:t> bag </a:t>
            </a:r>
            <a:r>
              <a:rPr lang="en-US" dirty="0" smtClean="0">
                <a:solidFill>
                  <a:srgbClr val="FF0000"/>
                </a:solidFill>
              </a:rPr>
              <a:t>(by zombies).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276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Notes Title = How to write the “Methodology” section   “Procedures” vs. “Methodology”</vt:lpstr>
      <vt:lpstr>Active vs. Passive Voice</vt:lpstr>
      <vt:lpstr>Convert DNA extraction lab “procedures” into “Methodology”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</dc:creator>
  <cp:lastModifiedBy>Mister Warren</cp:lastModifiedBy>
  <cp:revision>15</cp:revision>
  <dcterms:created xsi:type="dcterms:W3CDTF">2016-01-19T05:26:39Z</dcterms:created>
  <dcterms:modified xsi:type="dcterms:W3CDTF">2017-03-10T00:27:16Z</dcterms:modified>
</cp:coreProperties>
</file>