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Default Extension="WAV" ContentType="audio/x-wav"/>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9" r:id="rId3"/>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21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CCF3CF-CAB0-4105-B284-1147172F2910}" type="datetimeFigureOut">
              <a:rPr lang="en-US" smtClean="0"/>
              <a:pPr/>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95D55-58DC-4EC8-82AA-C3C5479EAB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CF3CF-CAB0-4105-B284-1147172F2910}" type="datetimeFigureOut">
              <a:rPr lang="en-US" smtClean="0"/>
              <a:pPr/>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95D55-58DC-4EC8-82AA-C3C5479EAB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CF3CF-CAB0-4105-B284-1147172F2910}" type="datetimeFigureOut">
              <a:rPr lang="en-US" smtClean="0"/>
              <a:pPr/>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95D55-58DC-4EC8-82AA-C3C5479EAB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CF3CF-CAB0-4105-B284-1147172F2910}" type="datetimeFigureOut">
              <a:rPr lang="en-US" smtClean="0"/>
              <a:pPr/>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95D55-58DC-4EC8-82AA-C3C5479EAB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CCF3CF-CAB0-4105-B284-1147172F2910}" type="datetimeFigureOut">
              <a:rPr lang="en-US" smtClean="0"/>
              <a:pPr/>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95D55-58DC-4EC8-82AA-C3C5479EAB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CCF3CF-CAB0-4105-B284-1147172F2910}" type="datetimeFigureOut">
              <a:rPr lang="en-US" smtClean="0"/>
              <a:pPr/>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95D55-58DC-4EC8-82AA-C3C5479EAB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CCF3CF-CAB0-4105-B284-1147172F2910}" type="datetimeFigureOut">
              <a:rPr lang="en-US" smtClean="0"/>
              <a:pPr/>
              <a:t>10/29/2017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C95D55-58DC-4EC8-82AA-C3C5479EAB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CCF3CF-CAB0-4105-B284-1147172F2910}" type="datetimeFigureOut">
              <a:rPr lang="en-US" smtClean="0"/>
              <a:pPr/>
              <a:t>10/29/2017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C95D55-58DC-4EC8-82AA-C3C5479EAB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CF3CF-CAB0-4105-B284-1147172F2910}" type="datetimeFigureOut">
              <a:rPr lang="en-US" smtClean="0"/>
              <a:pPr/>
              <a:t>10/29/2017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C95D55-58DC-4EC8-82AA-C3C5479EAB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CF3CF-CAB0-4105-B284-1147172F2910}" type="datetimeFigureOut">
              <a:rPr lang="en-US" smtClean="0"/>
              <a:pPr/>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95D55-58DC-4EC8-82AA-C3C5479EAB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CF3CF-CAB0-4105-B284-1147172F2910}" type="datetimeFigureOut">
              <a:rPr lang="en-US" smtClean="0"/>
              <a:pPr/>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95D55-58DC-4EC8-82AA-C3C5479EAB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CF3CF-CAB0-4105-B284-1147172F2910}" type="datetimeFigureOut">
              <a:rPr lang="en-US" smtClean="0"/>
              <a:pPr/>
              <a:t>10/29/2017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95D55-58DC-4EC8-82AA-C3C5479EAB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media" Target="../media/media1.WAV"/><Relationship Id="rId2" Type="http://schemas.openxmlformats.org/officeDocument/2006/relationships/slideLayout" Target="../slideLayouts/slideLayout2.xml"/><Relationship Id="rId1" Type="http://schemas.openxmlformats.org/officeDocument/2006/relationships/audio" Target="../media/media1.WAV"/><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574"/>
            <a:ext cx="8229600" cy="1143000"/>
          </a:xfrm>
        </p:spPr>
        <p:txBody>
          <a:bodyPr>
            <a:normAutofit/>
          </a:bodyPr>
          <a:lstStyle/>
          <a:p>
            <a:r>
              <a:rPr lang="en-US" sz="4800" dirty="0" err="1" smtClean="0">
                <a:solidFill>
                  <a:srgbClr val="FF0000"/>
                </a:solidFill>
              </a:rPr>
              <a:t>Scattergories</a:t>
            </a:r>
            <a:endParaRPr lang="en-US" sz="48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525963"/>
          </a:xfrm>
        </p:spPr>
        <p:txBody>
          <a:bodyPr>
            <a:normAutofit lnSpcReduction="10000"/>
          </a:bodyPr>
          <a:lstStyle/>
          <a:p>
            <a:pPr marL="514350" indent="-514350">
              <a:buFont typeface="+mj-lt"/>
              <a:buAutoNum type="arabicParenR"/>
            </a:pPr>
            <a:r>
              <a:rPr lang="en-US" dirty="0" smtClean="0"/>
              <a:t>Simple Sugar                           _____________</a:t>
            </a:r>
          </a:p>
          <a:p>
            <a:pPr marL="514350" indent="-514350">
              <a:buFont typeface="+mj-lt"/>
              <a:buAutoNum type="arabicParenR"/>
            </a:pPr>
            <a:r>
              <a:rPr lang="en-US" dirty="0" smtClean="0"/>
              <a:t>Complex Carbohydrates        </a:t>
            </a:r>
            <a:r>
              <a:rPr lang="en-US" dirty="0"/>
              <a:t>_____________</a:t>
            </a:r>
            <a:endParaRPr lang="en-US" dirty="0" smtClean="0"/>
          </a:p>
          <a:p>
            <a:pPr marL="514350" indent="-514350">
              <a:buFont typeface="+mj-lt"/>
              <a:buAutoNum type="arabicParenR"/>
            </a:pPr>
            <a:r>
              <a:rPr lang="en-US" dirty="0"/>
              <a:t>Fiber </a:t>
            </a:r>
            <a:r>
              <a:rPr lang="en-US" dirty="0" smtClean="0"/>
              <a:t>                                        _____________</a:t>
            </a:r>
          </a:p>
          <a:p>
            <a:pPr marL="514350" indent="-514350">
              <a:buFont typeface="+mj-lt"/>
              <a:buAutoNum type="arabicParenR"/>
            </a:pPr>
            <a:r>
              <a:rPr lang="en-US" dirty="0" smtClean="0"/>
              <a:t>Saturated </a:t>
            </a:r>
            <a:r>
              <a:rPr lang="en-US" dirty="0"/>
              <a:t>Fat </a:t>
            </a:r>
            <a:r>
              <a:rPr lang="en-US" dirty="0" smtClean="0"/>
              <a:t>                         _____________</a:t>
            </a:r>
          </a:p>
          <a:p>
            <a:pPr marL="514350" indent="-514350">
              <a:buFont typeface="+mj-lt"/>
              <a:buAutoNum type="arabicParenR"/>
            </a:pPr>
            <a:r>
              <a:rPr lang="en-US" dirty="0" smtClean="0"/>
              <a:t>Unsaturated Fat                     </a:t>
            </a:r>
            <a:r>
              <a:rPr lang="en-US" dirty="0"/>
              <a:t>_____________</a:t>
            </a:r>
            <a:endParaRPr lang="en-US" dirty="0" smtClean="0"/>
          </a:p>
          <a:p>
            <a:pPr marL="514350" indent="-514350">
              <a:buFont typeface="+mj-lt"/>
              <a:buAutoNum type="arabicParenR"/>
            </a:pPr>
            <a:r>
              <a:rPr lang="en-US" dirty="0" smtClean="0"/>
              <a:t>Complete </a:t>
            </a:r>
            <a:r>
              <a:rPr lang="en-US" dirty="0"/>
              <a:t>Protein </a:t>
            </a:r>
            <a:r>
              <a:rPr lang="en-US" dirty="0" smtClean="0"/>
              <a:t>                 _____________</a:t>
            </a:r>
          </a:p>
          <a:p>
            <a:pPr marL="514350" indent="-514350">
              <a:buFont typeface="+mj-lt"/>
              <a:buAutoNum type="arabicParenR"/>
            </a:pPr>
            <a:r>
              <a:rPr lang="en-US" dirty="0" smtClean="0"/>
              <a:t>Incomplete </a:t>
            </a:r>
            <a:r>
              <a:rPr lang="en-US" dirty="0"/>
              <a:t>Protein </a:t>
            </a:r>
            <a:r>
              <a:rPr lang="en-US" dirty="0" smtClean="0"/>
              <a:t>              _____________</a:t>
            </a:r>
          </a:p>
          <a:p>
            <a:pPr marL="514350" indent="-514350">
              <a:buFont typeface="+mj-lt"/>
              <a:buAutoNum type="arabicParenR"/>
            </a:pPr>
            <a:r>
              <a:rPr lang="en-US" dirty="0"/>
              <a:t>Water </a:t>
            </a:r>
            <a:r>
              <a:rPr lang="en-US" dirty="0" smtClean="0"/>
              <a:t>                                     _____________</a:t>
            </a:r>
            <a:endParaRPr lang="en-US" dirty="0"/>
          </a:p>
        </p:txBody>
      </p:sp>
    </p:spTree>
    <p:extLst>
      <p:ext uri="{BB962C8B-B14F-4D97-AF65-F5344CB8AC3E}">
        <p14:creationId xmlns:p14="http://schemas.microsoft.com/office/powerpoint/2010/main" xmlns="" val="2420803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Rules for playing </a:t>
            </a:r>
            <a:r>
              <a:rPr lang="en-US" b="1" dirty="0" err="1" smtClean="0"/>
              <a:t>Scattergories</a:t>
            </a:r>
            <a:endParaRPr lang="en-US" b="1" dirty="0"/>
          </a:p>
        </p:txBody>
      </p:sp>
      <p:sp>
        <p:nvSpPr>
          <p:cNvPr id="3" name="Content Placeholder 2"/>
          <p:cNvSpPr>
            <a:spLocks noGrp="1"/>
          </p:cNvSpPr>
          <p:nvPr>
            <p:ph idx="1"/>
          </p:nvPr>
        </p:nvSpPr>
        <p:spPr>
          <a:xfrm>
            <a:off x="0" y="685800"/>
            <a:ext cx="9067800" cy="6172200"/>
          </a:xfrm>
        </p:spPr>
        <p:txBody>
          <a:bodyPr>
            <a:normAutofit fontScale="85000" lnSpcReduction="10000"/>
          </a:bodyPr>
          <a:lstStyle/>
          <a:p>
            <a:r>
              <a:rPr lang="en-US" dirty="0" smtClean="0">
                <a:solidFill>
                  <a:srgbClr val="FF0000"/>
                </a:solidFill>
              </a:rPr>
              <a:t>For each nutrient, write 1 food/drink that starts with the chosen letter.</a:t>
            </a:r>
          </a:p>
          <a:p>
            <a:r>
              <a:rPr lang="en-US" dirty="0" smtClean="0"/>
              <a:t>You may not write the same food twice on your list</a:t>
            </a:r>
          </a:p>
          <a:p>
            <a:r>
              <a:rPr lang="en-US" dirty="0" smtClean="0">
                <a:solidFill>
                  <a:srgbClr val="FF0000"/>
                </a:solidFill>
              </a:rPr>
              <a:t>After the time runs out, share your answers for each nutrient. If you have the same item listed as someone else (on that same line), cross them both out (no points!)</a:t>
            </a:r>
          </a:p>
          <a:p>
            <a:r>
              <a:rPr lang="en-US" dirty="0" smtClean="0"/>
              <a:t>Extra points for alliteration (e.g. “Chocolate Chip Cookie” = 3 pts) , but if someone has “Cookie”, they both get cancelled.</a:t>
            </a:r>
          </a:p>
          <a:p>
            <a:r>
              <a:rPr lang="en-US" dirty="0" smtClean="0">
                <a:solidFill>
                  <a:srgbClr val="FF0000"/>
                </a:solidFill>
              </a:rPr>
              <a:t>Extra adjectives that don’t change the answer do not count</a:t>
            </a:r>
          </a:p>
          <a:p>
            <a:pPr>
              <a:buNone/>
            </a:pPr>
            <a:r>
              <a:rPr lang="en-US" dirty="0" smtClean="0">
                <a:solidFill>
                  <a:srgbClr val="FF0000"/>
                </a:solidFill>
              </a:rPr>
              <a:t>    (e.g. “Strawberries” = “</a:t>
            </a:r>
            <a:r>
              <a:rPr lang="en-US" strike="sngStrike" dirty="0" smtClean="0">
                <a:solidFill>
                  <a:srgbClr val="FF0000"/>
                </a:solidFill>
              </a:rPr>
              <a:t>Sweet</a:t>
            </a:r>
            <a:r>
              <a:rPr lang="en-US" dirty="0" smtClean="0">
                <a:solidFill>
                  <a:srgbClr val="FF0000"/>
                </a:solidFill>
              </a:rPr>
              <a:t> Strawberries”;</a:t>
            </a:r>
          </a:p>
          <a:p>
            <a:pPr>
              <a:buNone/>
            </a:pPr>
            <a:r>
              <a:rPr lang="en-US" dirty="0" smtClean="0">
                <a:solidFill>
                  <a:srgbClr val="FF0000"/>
                </a:solidFill>
              </a:rPr>
              <a:t>    “Strawberry Short Cake” counts as a different food)</a:t>
            </a:r>
          </a:p>
          <a:p>
            <a:r>
              <a:rPr lang="en-US" dirty="0" smtClean="0"/>
              <a:t>Foods/drinks in Spanish are okay, but they still get cancelled out if someone has the English name too.</a:t>
            </a:r>
          </a:p>
          <a:p>
            <a:r>
              <a:rPr lang="en-US" dirty="0" smtClean="0">
                <a:solidFill>
                  <a:srgbClr val="FF0000"/>
                </a:solidFill>
              </a:rPr>
              <a:t>The player with the most correct answers wins a stamp!</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rmAutofit fontScale="90000"/>
          </a:bodyPr>
          <a:lstStyle/>
          <a:p>
            <a:r>
              <a:rPr lang="en-US" sz="4800" dirty="0" smtClean="0">
                <a:solidFill>
                  <a:srgbClr val="FF0000"/>
                </a:solidFill>
              </a:rPr>
              <a:t>This round’s letter is</a:t>
            </a:r>
            <a:r>
              <a:rPr lang="en-US" sz="12800" dirty="0" smtClean="0">
                <a:solidFill>
                  <a:srgbClr val="FF0000"/>
                </a:solidFill>
              </a:rPr>
              <a:t>… B</a:t>
            </a:r>
            <a:br>
              <a:rPr lang="en-US" sz="12800" dirty="0" smtClean="0">
                <a:solidFill>
                  <a:srgbClr val="FF0000"/>
                </a:solidFill>
              </a:rPr>
            </a:br>
            <a:r>
              <a:rPr lang="en-US" sz="12800" dirty="0" smtClean="0">
                <a:solidFill>
                  <a:srgbClr val="FF0000"/>
                </a:solidFill>
              </a:rPr>
              <a:t>  </a:t>
            </a:r>
            <a:r>
              <a:rPr lang="en-US" sz="4800" dirty="0" smtClean="0">
                <a:solidFill>
                  <a:srgbClr val="FF0000"/>
                </a:solidFill>
              </a:rPr>
              <a:t> </a:t>
            </a:r>
            <a:endParaRPr lang="en-US" sz="48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229600" cy="4525963"/>
          </a:xfrm>
        </p:spPr>
        <p:txBody>
          <a:bodyPr>
            <a:normAutofit lnSpcReduction="10000"/>
          </a:bodyPr>
          <a:lstStyle/>
          <a:p>
            <a:pPr marL="514350" indent="-514350">
              <a:buFont typeface="+mj-lt"/>
              <a:buAutoNum type="arabicParenR"/>
            </a:pPr>
            <a:r>
              <a:rPr lang="en-US" dirty="0" smtClean="0"/>
              <a:t>Simple Sugar</a:t>
            </a:r>
          </a:p>
          <a:p>
            <a:pPr marL="514350" indent="-514350">
              <a:buFont typeface="+mj-lt"/>
              <a:buAutoNum type="arabicParenR"/>
            </a:pPr>
            <a:r>
              <a:rPr lang="en-US" dirty="0" smtClean="0"/>
              <a:t>Complex Carbohydrates</a:t>
            </a:r>
          </a:p>
          <a:p>
            <a:pPr marL="514350" indent="-514350">
              <a:buFont typeface="+mj-lt"/>
              <a:buAutoNum type="arabicParenR"/>
            </a:pPr>
            <a:r>
              <a:rPr lang="en-US" dirty="0" smtClean="0"/>
              <a:t>Fiber</a:t>
            </a:r>
          </a:p>
          <a:p>
            <a:pPr marL="514350" indent="-514350">
              <a:buFont typeface="+mj-lt"/>
              <a:buAutoNum type="arabicParenR"/>
            </a:pPr>
            <a:r>
              <a:rPr lang="en-US" dirty="0" smtClean="0"/>
              <a:t>Saturated Fat</a:t>
            </a:r>
          </a:p>
          <a:p>
            <a:pPr marL="514350" indent="-514350">
              <a:buFont typeface="+mj-lt"/>
              <a:buAutoNum type="arabicParenR"/>
            </a:pPr>
            <a:r>
              <a:rPr lang="en-US" dirty="0" smtClean="0"/>
              <a:t>Unsaturated Fat</a:t>
            </a:r>
          </a:p>
          <a:p>
            <a:pPr marL="514350" indent="-514350">
              <a:buFont typeface="+mj-lt"/>
              <a:buAutoNum type="arabicParenR"/>
            </a:pPr>
            <a:r>
              <a:rPr lang="en-US" dirty="0" smtClean="0"/>
              <a:t>Complete Protein</a:t>
            </a:r>
          </a:p>
          <a:p>
            <a:pPr marL="514350" indent="-514350">
              <a:buFont typeface="+mj-lt"/>
              <a:buAutoNum type="arabicParenR"/>
            </a:pPr>
            <a:r>
              <a:rPr lang="en-US" dirty="0" smtClean="0"/>
              <a:t>Incomplete Protein</a:t>
            </a:r>
          </a:p>
          <a:p>
            <a:pPr marL="514350" indent="-514350">
              <a:buFont typeface="+mj-lt"/>
              <a:buAutoNum type="arabicParenR"/>
            </a:pPr>
            <a:r>
              <a:rPr lang="en-US" dirty="0" smtClean="0"/>
              <a:t>Water</a:t>
            </a:r>
            <a:endParaRPr lang="en-US" dirty="0"/>
          </a:p>
        </p:txBody>
      </p:sp>
      <p:pic>
        <p:nvPicPr>
          <p:cNvPr id="4" name="MS900074799[1].wav">
            <a:hlinkClick r:id="" action="ppaction://media"/>
          </p:cNvPr>
          <p:cNvPicPr>
            <a:picLocks noChangeAspect="1"/>
          </p:cNvPicPr>
          <p:nvPr>
            <a:audioFile r:link="rId1"/>
            <p:extLst>
              <p:ext uri="{DAA4B4D4-6D71-4841-9C94-3DE7FCFB9230}">
                <p14:media xmlns:p14="http://schemas.microsoft.com/office/powerpoint/2010/main" xmlns="" r:embed="rId3"/>
              </p:ext>
            </p:extLst>
          </p:nvPr>
        </p:nvPicPr>
        <p:blipFill>
          <a:blip r:embed="rId4" cstate="print"/>
          <a:stretch>
            <a:fillRect/>
          </a:stretch>
        </p:blipFill>
        <p:spPr>
          <a:xfrm>
            <a:off x="6231269" y="3687688"/>
            <a:ext cx="244475" cy="244475"/>
          </a:xfrm>
          <a:prstGeom prst="rect">
            <a:avLst/>
          </a:prstGeom>
        </p:spPr>
      </p:pic>
      <p:sp>
        <p:nvSpPr>
          <p:cNvPr id="5" name="Oval 4"/>
          <p:cNvSpPr/>
          <p:nvPr/>
        </p:nvSpPr>
        <p:spPr>
          <a:xfrm>
            <a:off x="6096000" y="2895600"/>
            <a:ext cx="2052228" cy="2052228"/>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6096000" y="2895600"/>
            <a:ext cx="2052228" cy="2052228"/>
          </a:xfrm>
          <a:prstGeom prst="ellipse">
            <a:avLst/>
          </a:prstGeom>
          <a:solidFill>
            <a:srgbClr val="008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sp>
        <p:nvSpPr>
          <p:cNvPr id="7" name="TextBox 6"/>
          <p:cNvSpPr txBox="1"/>
          <p:nvPr/>
        </p:nvSpPr>
        <p:spPr>
          <a:xfrm>
            <a:off x="6362130" y="2391544"/>
            <a:ext cx="1519968" cy="461665"/>
          </a:xfrm>
          <a:prstGeom prst="rect">
            <a:avLst/>
          </a:prstGeom>
          <a:noFill/>
        </p:spPr>
        <p:txBody>
          <a:bodyPr wrap="none" rtlCol="0">
            <a:spAutoFit/>
          </a:bodyPr>
          <a:lstStyle/>
          <a:p>
            <a:pPr algn="ctr"/>
            <a:r>
              <a:rPr lang="en-GB" sz="2400" dirty="0" smtClean="0"/>
              <a:t>3 minutes</a:t>
            </a:r>
            <a:endParaRPr lang="en-GB" sz="2400"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80000"/>
                                        <p:tgtEl>
                                          <p:spTgt spid="6"/>
                                        </p:tgtEl>
                                      </p:cBhvr>
                                    </p:animEffect>
                                  </p:childTnLst>
                                </p:cTn>
                              </p:par>
                            </p:childTnLst>
                          </p:cTn>
                        </p:par>
                        <p:par>
                          <p:cTn id="8" fill="hold">
                            <p:stCondLst>
                              <p:cond delay="180000"/>
                            </p:stCondLst>
                            <p:childTnLst>
                              <p:par>
                                <p:cTn id="9" presetID="1" presetClass="mediacall" presetSubtype="0" fill="hold" nodeType="afterEffect">
                                  <p:stCondLst>
                                    <p:cond delay="0"/>
                                  </p:stCondLst>
                                  <p:childTnLst>
                                    <p:cmd type="call" cmd="playFrom(0.0)">
                                      <p:cBhvr>
                                        <p:cTn id="10" dur="2178" fill="hold"/>
                                        <p:tgtEl>
                                          <p:spTgt spid="4"/>
                                        </p:tgtEl>
                                      </p:cBhvr>
                                    </p:cmd>
                                  </p:childTnLst>
                                </p:cTn>
                              </p:par>
                            </p:childTnLst>
                          </p:cTn>
                        </p:par>
                      </p:childTnLst>
                    </p:cTn>
                  </p:par>
                </p:childTnLst>
              </p:cTn>
              <p:nextCondLst>
                <p:cond evt="onClick" delay="0">
                  <p:tgtEl>
                    <p:spTgt spid="5"/>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2228</TotalTime>
  <Words>205</Words>
  <Application>Microsoft Office PowerPoint</Application>
  <PresentationFormat>On-screen Show (4:3)</PresentationFormat>
  <Paragraphs>29</Paragraphs>
  <Slides>3</Slides>
  <Notes>0</Notes>
  <HiddenSlides>0</HiddenSlides>
  <MMClips>1</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Scattergories</vt:lpstr>
      <vt:lpstr>Rules for playing Scattergories</vt:lpstr>
      <vt:lpstr>This round’s letter is… B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simple chemistry facts that everyone should understand before talking about science </dc:title>
  <dc:creator>Mister Warren</dc:creator>
  <cp:lastModifiedBy>aaron</cp:lastModifiedBy>
  <cp:revision>15</cp:revision>
  <dcterms:created xsi:type="dcterms:W3CDTF">2015-11-02T16:21:35Z</dcterms:created>
  <dcterms:modified xsi:type="dcterms:W3CDTF">2017-10-29T20:24:06Z</dcterms:modified>
</cp:coreProperties>
</file>